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78" r:id="rId4"/>
    <p:sldId id="279" r:id="rId5"/>
    <p:sldId id="281" r:id="rId6"/>
    <p:sldId id="283" r:id="rId7"/>
    <p:sldId id="282" r:id="rId8"/>
    <p:sldId id="284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B802-572B-44FE-B2D1-ED4D5CBF2D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Нетрадиционная техника рисования Фотокопия-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рисование свечой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75260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МДОБУ детский сад №25 г.Белорецк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Воспитатель Султанова Динара Ахатовна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68952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Спасибо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Segoe Script" pitchFamily="34" charset="0"/>
              </a:rPr>
              <a:t>за внимание!</a:t>
            </a:r>
            <a:endParaRPr lang="ru-RU" sz="6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3614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</a:t>
            </a:r>
            <a:r>
              <a:rPr lang="ru-RU" b="1" i="1" dirty="0" smtClean="0">
                <a:solidFill>
                  <a:srgbClr val="00B0F0"/>
                </a:solidFill>
              </a:rPr>
              <a:t>Данная техника называется «фотокопией». Рисунок наносится при помощи водоотталкивающего материала-свечки или сухого кусочка мыла, невидимые контуры не будут окрашиваться при нанесении поверх них акварельной краски, а будут проявляться, как это происходит при проявлении фотопленки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>   Данная техника используется с детьми старшего дошкольного возраста.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Тема: «Морозный узор»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Цели и задачи: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Вызвать у детей интерес к зимним явлениям природы;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Развивать зрительную наблюдательность, способность замечать необычное в окружающем мире и желание отразить увиденное в своем творчестве;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Совершенствовать умения и навыки детей в свободном экспериментировании с изобразительным материалом;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Развивать воображение, творчество.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Материал для занятия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Альбомный лист;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Кусочек свечки;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Акварельные краски;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Кисть с широким ворсом;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Стаканчик с водой;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Салфетки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Предварительная работа: наблюдения за морозными узорами на окнах.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IMG_20211209_1355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1097" y="1600200"/>
            <a:ext cx="416180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Кусочком свечи рисуют узоры на листе бумаги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D:\Downloads\IMG_20211209_1513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Наносят краску на полученный рисунок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Downloads\IMG_20211209_1517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Наши работы!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Downloads\IMG_20211209_1523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дети рисуют, творят, фантазируют!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Segoe Script" pitchFamily="34" charset="0"/>
              </a:rPr>
              <a:t>     Пусть они растут с душой художника!</a:t>
            </a:r>
            <a:endParaRPr lang="ru-RU" sz="2600" dirty="0">
              <a:latin typeface="Segoe Script" pitchFamily="34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3717032"/>
            <a:ext cx="648071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180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Нетрадиционная техника рисования Фотокопия- рисование свечой</vt:lpstr>
      <vt:lpstr>Слайд 2</vt:lpstr>
      <vt:lpstr>Тема: «Морозный узор»</vt:lpstr>
      <vt:lpstr>Материал для занятия</vt:lpstr>
      <vt:lpstr>Слайд 5</vt:lpstr>
      <vt:lpstr>Кусочком свечи рисуют узоры на листе бумаги</vt:lpstr>
      <vt:lpstr>Наносят краску на полученный рисунок</vt:lpstr>
      <vt:lpstr>Наши работы!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  <vt:lpstr>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15</cp:revision>
  <dcterms:created xsi:type="dcterms:W3CDTF">2013-03-16T18:01:09Z</dcterms:created>
  <dcterms:modified xsi:type="dcterms:W3CDTF">2021-12-09T13:40:54Z</dcterms:modified>
</cp:coreProperties>
</file>